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8288000" cy="10287000"/>
  <p:notesSz cx="6858000" cy="9144000"/>
  <p:embeddedFontLst>
    <p:embeddedFont>
      <p:font typeface="Glacial Indifference" pitchFamily="2" charset="0"/>
      <p:regular r:id="rId9"/>
    </p:embeddedFont>
    <p:embeddedFont>
      <p:font typeface="Mokoto" pitchFamily="2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font" Target="fonts/font2.fntdata" /><Relationship Id="rId4" Type="http://schemas.openxmlformats.org/officeDocument/2006/relationships/slide" Target="slides/slide3.xml" /><Relationship Id="rId9" Type="http://schemas.openxmlformats.org/officeDocument/2006/relationships/font" Target="fonts/font1.fntdata" /><Relationship Id="rId14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06561-18F9-4447-8ABB-1116DA78A441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56454-7E89-4274-9FAB-B26B8B5DFE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401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56454-7E89-4274-9FAB-B26B8B5DFE6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8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13" Type="http://schemas.openxmlformats.org/officeDocument/2006/relationships/image" Target="../media/image12.png" /><Relationship Id="rId3" Type="http://schemas.openxmlformats.org/officeDocument/2006/relationships/image" Target="../media/image2.svg" /><Relationship Id="rId7" Type="http://schemas.openxmlformats.org/officeDocument/2006/relationships/image" Target="../media/image6.svg" /><Relationship Id="rId12" Type="http://schemas.openxmlformats.org/officeDocument/2006/relationships/image" Target="../media/image11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11" Type="http://schemas.openxmlformats.org/officeDocument/2006/relationships/image" Target="../media/image10.png" /><Relationship Id="rId5" Type="http://schemas.openxmlformats.org/officeDocument/2006/relationships/image" Target="../media/image4.svg" /><Relationship Id="rId10" Type="http://schemas.openxmlformats.org/officeDocument/2006/relationships/image" Target="../media/image9.png" /><Relationship Id="rId4" Type="http://schemas.openxmlformats.org/officeDocument/2006/relationships/image" Target="../media/image3.png" /><Relationship Id="rId9" Type="http://schemas.openxmlformats.org/officeDocument/2006/relationships/image" Target="../media/image8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 /><Relationship Id="rId7" Type="http://schemas.openxmlformats.org/officeDocument/2006/relationships/image" Target="../media/image9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8.png" /><Relationship Id="rId5" Type="http://schemas.openxmlformats.org/officeDocument/2006/relationships/image" Target="../media/image16.svg" /><Relationship Id="rId4" Type="http://schemas.openxmlformats.org/officeDocument/2006/relationships/image" Target="../media/image15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 /><Relationship Id="rId7" Type="http://schemas.openxmlformats.org/officeDocument/2006/relationships/image" Target="../media/image9.pn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8.png" /><Relationship Id="rId5" Type="http://schemas.openxmlformats.org/officeDocument/2006/relationships/image" Target="../media/image20.svg" /><Relationship Id="rId4" Type="http://schemas.openxmlformats.org/officeDocument/2006/relationships/image" Target="../media/image19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7" Type="http://schemas.openxmlformats.org/officeDocument/2006/relationships/image" Target="../media/image9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8.png" /><Relationship Id="rId5" Type="http://schemas.openxmlformats.org/officeDocument/2006/relationships/image" Target="../media/image21.png" /><Relationship Id="rId4" Type="http://schemas.openxmlformats.org/officeDocument/2006/relationships/image" Target="../media/image14.sv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 /><Relationship Id="rId7" Type="http://schemas.openxmlformats.org/officeDocument/2006/relationships/image" Target="../media/image22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21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2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13070" y="2691194"/>
            <a:ext cx="14193757" cy="14193757"/>
          </a:xfrm>
          <a:custGeom>
            <a:avLst/>
            <a:gdLst/>
            <a:ahLst/>
            <a:cxnLst/>
            <a:rect l="l" t="t" r="r" b="b"/>
            <a:pathLst>
              <a:path w="14193757" h="14193757">
                <a:moveTo>
                  <a:pt x="0" y="0"/>
                </a:moveTo>
                <a:lnTo>
                  <a:pt x="14193757" y="0"/>
                </a:lnTo>
                <a:lnTo>
                  <a:pt x="14193757" y="14193757"/>
                </a:lnTo>
                <a:lnTo>
                  <a:pt x="0" y="14193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518382">
            <a:off x="-10139297" y="-10952564"/>
            <a:ext cx="24335564" cy="18495029"/>
          </a:xfrm>
          <a:custGeom>
            <a:avLst/>
            <a:gdLst/>
            <a:ahLst/>
            <a:cxnLst/>
            <a:rect l="l" t="t" r="r" b="b"/>
            <a:pathLst>
              <a:path w="24335564" h="18495029">
                <a:moveTo>
                  <a:pt x="0" y="0"/>
                </a:moveTo>
                <a:lnTo>
                  <a:pt x="24335564" y="0"/>
                </a:lnTo>
                <a:lnTo>
                  <a:pt x="24335564" y="18495029"/>
                </a:lnTo>
                <a:lnTo>
                  <a:pt x="0" y="18495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13772882" y="-740438"/>
            <a:ext cx="5051121" cy="2709238"/>
          </a:xfrm>
          <a:custGeom>
            <a:avLst/>
            <a:gdLst/>
            <a:ahLst/>
            <a:cxnLst/>
            <a:rect l="l" t="t" r="r" b="b"/>
            <a:pathLst>
              <a:path w="5051121" h="2709238">
                <a:moveTo>
                  <a:pt x="5051121" y="0"/>
                </a:moveTo>
                <a:lnTo>
                  <a:pt x="0" y="0"/>
                </a:lnTo>
                <a:lnTo>
                  <a:pt x="0" y="2709238"/>
                </a:lnTo>
                <a:lnTo>
                  <a:pt x="5051121" y="2709238"/>
                </a:lnTo>
                <a:lnTo>
                  <a:pt x="5051121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79980" y="8261645"/>
            <a:ext cx="5051121" cy="2709238"/>
          </a:xfrm>
          <a:custGeom>
            <a:avLst/>
            <a:gdLst/>
            <a:ahLst/>
            <a:cxnLst/>
            <a:rect l="l" t="t" r="r" b="b"/>
            <a:pathLst>
              <a:path w="5051121" h="2709238">
                <a:moveTo>
                  <a:pt x="0" y="0"/>
                </a:moveTo>
                <a:lnTo>
                  <a:pt x="5051120" y="0"/>
                </a:lnTo>
                <a:lnTo>
                  <a:pt x="5051120" y="2709238"/>
                </a:lnTo>
                <a:lnTo>
                  <a:pt x="0" y="2709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09838" y="1028700"/>
            <a:ext cx="11244731" cy="7976689"/>
          </a:xfrm>
          <a:custGeom>
            <a:avLst/>
            <a:gdLst/>
            <a:ahLst/>
            <a:cxnLst/>
            <a:rect l="l" t="t" r="r" b="b"/>
            <a:pathLst>
              <a:path w="11244731" h="7976689">
                <a:moveTo>
                  <a:pt x="0" y="0"/>
                </a:moveTo>
                <a:lnTo>
                  <a:pt x="11244730" y="0"/>
                </a:lnTo>
                <a:lnTo>
                  <a:pt x="11244730" y="7976689"/>
                </a:lnTo>
                <a:lnTo>
                  <a:pt x="0" y="7976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9183" t="-68134" r="-32010" b="-7863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512760" y="7638464"/>
            <a:ext cx="10038885" cy="111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5"/>
              </a:lnSpc>
            </a:pPr>
            <a:r>
              <a:rPr lang="en-US" sz="6432">
                <a:solidFill>
                  <a:srgbClr val="8D45A3"/>
                </a:solidFill>
                <a:latin typeface="Mokoto"/>
                <a:ea typeface="Mokoto"/>
                <a:cs typeface="Mokoto"/>
                <a:sym typeface="Mokoto"/>
              </a:rPr>
              <a:t>Idea submission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4100475" y="567209"/>
            <a:ext cx="2463866" cy="1847899"/>
          </a:xfrm>
          <a:custGeom>
            <a:avLst/>
            <a:gdLst/>
            <a:ahLst/>
            <a:cxnLst/>
            <a:rect l="l" t="t" r="r" b="b"/>
            <a:pathLst>
              <a:path w="2463866" h="1847899">
                <a:moveTo>
                  <a:pt x="0" y="0"/>
                </a:moveTo>
                <a:lnTo>
                  <a:pt x="2463866" y="0"/>
                </a:lnTo>
                <a:lnTo>
                  <a:pt x="2463866" y="1847900"/>
                </a:lnTo>
                <a:lnTo>
                  <a:pt x="0" y="1847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74050" y="169089"/>
            <a:ext cx="4092954" cy="2894060"/>
          </a:xfrm>
          <a:custGeom>
            <a:avLst/>
            <a:gdLst/>
            <a:ahLst/>
            <a:cxnLst/>
            <a:rect l="l" t="t" r="r" b="b"/>
            <a:pathLst>
              <a:path w="4092954" h="2894060">
                <a:moveTo>
                  <a:pt x="0" y="0"/>
                </a:moveTo>
                <a:lnTo>
                  <a:pt x="4092954" y="0"/>
                </a:lnTo>
                <a:lnTo>
                  <a:pt x="4092954" y="2894060"/>
                </a:lnTo>
                <a:lnTo>
                  <a:pt x="0" y="28940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753915" y="-57336"/>
            <a:ext cx="4652753" cy="3096989"/>
          </a:xfrm>
          <a:custGeom>
            <a:avLst/>
            <a:gdLst/>
            <a:ahLst/>
            <a:cxnLst/>
            <a:rect l="l" t="t" r="r" b="b"/>
            <a:pathLst>
              <a:path w="4652753" h="3096989">
                <a:moveTo>
                  <a:pt x="0" y="0"/>
                </a:moveTo>
                <a:lnTo>
                  <a:pt x="4652753" y="0"/>
                </a:lnTo>
                <a:lnTo>
                  <a:pt x="4652753" y="3096989"/>
                </a:lnTo>
                <a:lnTo>
                  <a:pt x="0" y="30969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5991384" y="2621506"/>
            <a:ext cx="6305233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Team details </a:t>
            </a:r>
          </a:p>
        </p:txBody>
      </p:sp>
      <p:sp>
        <p:nvSpPr>
          <p:cNvPr id="4" name="Freeform 4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-5400000">
            <a:off x="15460320" y="7461078"/>
            <a:ext cx="2057400" cy="4114800"/>
          </a:xfrm>
          <a:custGeom>
            <a:avLst/>
            <a:gdLst/>
            <a:ahLst/>
            <a:cxnLst/>
            <a:rect l="l" t="t" r="r" b="b"/>
            <a:pathLst>
              <a:path w="2057400" h="4114800">
                <a:moveTo>
                  <a:pt x="0" y="0"/>
                </a:moveTo>
                <a:lnTo>
                  <a:pt x="2057400" y="0"/>
                </a:lnTo>
                <a:lnTo>
                  <a:pt x="2057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60415" y="3959043"/>
            <a:ext cx="7010400" cy="3160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Team Lead: Name: Elvis Bibu</a:t>
            </a:r>
          </a:p>
          <a:p>
            <a:pPr algn="just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  	Contact:9481807810</a:t>
            </a:r>
          </a:p>
          <a:p>
            <a:pPr algn="just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    Email:elvisbibu.ad23@bmsce.ac.in</a:t>
            </a:r>
          </a:p>
          <a:p>
            <a:pPr algn="l">
              <a:lnSpc>
                <a:spcPts val="5034"/>
              </a:lnSpc>
              <a:spcBef>
                <a:spcPct val="0"/>
              </a:spcBef>
            </a:pP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26463" y="3826041"/>
            <a:ext cx="7169668" cy="380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Team Member 2:  Name: Kirthan A</a:t>
            </a:r>
          </a:p>
          <a:p>
            <a:pPr algn="l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           Contact:8073762862          </a:t>
            </a:r>
          </a:p>
          <a:p>
            <a:pPr algn="l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             Email:kirthana.ad23@bmsce.ac.in</a:t>
            </a:r>
          </a:p>
          <a:p>
            <a:pPr algn="l">
              <a:lnSpc>
                <a:spcPts val="5034"/>
              </a:lnSpc>
              <a:spcBef>
                <a:spcPct val="0"/>
              </a:spcBef>
            </a:pP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0" name="Freeform 10"/>
          <p:cNvSpPr/>
          <p:nvPr/>
        </p:nvSpPr>
        <p:spPr>
          <a:xfrm rot="-5400000">
            <a:off x="15904624" y="8673904"/>
            <a:ext cx="1168793" cy="2337585"/>
          </a:xfrm>
          <a:custGeom>
            <a:avLst/>
            <a:gdLst/>
            <a:ahLst/>
            <a:cxnLst/>
            <a:rect l="l" t="t" r="r" b="b"/>
            <a:pathLst>
              <a:path w="1168793" h="2337585">
                <a:moveTo>
                  <a:pt x="0" y="0"/>
                </a:moveTo>
                <a:lnTo>
                  <a:pt x="1168793" y="0"/>
                </a:lnTo>
                <a:lnTo>
                  <a:pt x="1168793" y="2337585"/>
                </a:lnTo>
                <a:lnTo>
                  <a:pt x="0" y="2337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183" t="-68134" r="-32010" b="-78632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30400" y="-99729"/>
            <a:ext cx="7315200" cy="1316736"/>
          </a:xfrm>
          <a:custGeom>
            <a:avLst/>
            <a:gdLst/>
            <a:ahLst/>
            <a:cxnLst/>
            <a:rect l="l" t="t" r="r" b="b"/>
            <a:pathLst>
              <a:path w="7315200" h="1316736">
                <a:moveTo>
                  <a:pt x="0" y="0"/>
                </a:moveTo>
                <a:lnTo>
                  <a:pt x="7315200" y="0"/>
                </a:lnTo>
                <a:lnTo>
                  <a:pt x="7315200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70926" y="7429068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183" t="-68134" r="-32010" b="-7863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381792" y="1787616"/>
            <a:ext cx="6217047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Our solution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00117" y="3467100"/>
            <a:ext cx="10687765" cy="3677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This Project aims to maximize the Deep focus of person by studying their behavioral patterns and optimizing the conditions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92441" y="1787616"/>
            <a:ext cx="10864049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TECHNICAL APPROACH</a:t>
            </a:r>
          </a:p>
        </p:txBody>
      </p:sp>
      <p:sp>
        <p:nvSpPr>
          <p:cNvPr id="3" name="Freeform 3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5118090" y="-2029927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14600" y="3374741"/>
            <a:ext cx="13596292" cy="4613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Chatbot- A chatbot that is trained with a dataset regarding behavioral patterns</a:t>
            </a: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React-Used to Make the frontend of the website</a:t>
            </a: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Flask-Integrate the chatbot onto the frontend</a:t>
            </a:r>
          </a:p>
        </p:txBody>
      </p:sp>
      <p:sp>
        <p:nvSpPr>
          <p:cNvPr id="6" name="Freeform 6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183" t="-68134" r="-32010" b="-78632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44D087-DCC4-17F6-F9CD-9A5037CA6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6180D3C-745E-6AAC-8F67-801E6A0072F6}"/>
              </a:ext>
            </a:extLst>
          </p:cNvPr>
          <p:cNvSpPr txBox="1"/>
          <p:nvPr/>
        </p:nvSpPr>
        <p:spPr>
          <a:xfrm>
            <a:off x="4392441" y="1787616"/>
            <a:ext cx="1086404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Workflow/pipeline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046F335-D0C8-E424-85FC-128543B988C6}"/>
              </a:ext>
            </a:extLst>
          </p:cNvPr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D59934E-434F-D956-A82F-03E47981ADF2}"/>
              </a:ext>
            </a:extLst>
          </p:cNvPr>
          <p:cNvSpPr/>
          <p:nvPr/>
        </p:nvSpPr>
        <p:spPr>
          <a:xfrm>
            <a:off x="15118090" y="-2029927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EE2064D-5586-BA9C-539A-E17C71BFC83A}"/>
              </a:ext>
            </a:extLst>
          </p:cNvPr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96AB3AC-5EF4-5BD5-1FCB-500B6DD171B5}"/>
              </a:ext>
            </a:extLst>
          </p:cNvPr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183" t="-68134" r="-32010" b="-78632"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AEE4A0-6C2A-1214-A028-B4CF086C5A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74" y="3104220"/>
            <a:ext cx="10363183" cy="606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2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09900" y="1777096"/>
            <a:ext cx="1226819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Feasibility &amp; FUTURE SCOPE</a:t>
            </a:r>
          </a:p>
        </p:txBody>
      </p:sp>
      <p:sp>
        <p:nvSpPr>
          <p:cNvPr id="3" name="Freeform 3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5118090" y="-2029927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02150" y="3103654"/>
            <a:ext cx="13596292" cy="64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Pros- Personalized AI that adapts to individual work habit</a:t>
            </a: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Cons-Users might hesitate to enter such sensitive data</a:t>
            </a: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Future Scope-Self reflection chatbot that’s asks question back and can compare past data to the new data</a:t>
            </a:r>
          </a:p>
        </p:txBody>
      </p:sp>
      <p:sp>
        <p:nvSpPr>
          <p:cNvPr id="6" name="Freeform 6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183" t="-68134" r="-32010" b="-7863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143</Words>
  <Application>Microsoft Office PowerPoint</Application>
  <PresentationFormat>Custom</PresentationFormat>
  <Paragraphs>20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First Round Submission- Template</dc:title>
  <dc:creator>Elvis Punnachalil</dc:creator>
  <cp:lastModifiedBy>Spam Scam</cp:lastModifiedBy>
  <cp:revision>8</cp:revision>
  <dcterms:created xsi:type="dcterms:W3CDTF">2006-08-16T00:00:00Z</dcterms:created>
  <dcterms:modified xsi:type="dcterms:W3CDTF">2025-04-03T10:08:25Z</dcterms:modified>
  <dc:identifier>DAGWEbGFmpQ</dc:identifier>
</cp:coreProperties>
</file>